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27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2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38.jpg" ContentType="image/jpeg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media/image45.jpg" ContentType="image/jpeg"/>
  <Override PartName="/ppt/media/image46.jpg" ContentType="image/jpeg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31"/>
  </p:notesMasterIdLst>
  <p:handoutMasterIdLst>
    <p:handoutMasterId r:id="rId132"/>
  </p:handoutMasterIdLst>
  <p:sldIdLst>
    <p:sldId id="273" r:id="rId2"/>
    <p:sldId id="276" r:id="rId3"/>
    <p:sldId id="436" r:id="rId4"/>
    <p:sldId id="275" r:id="rId5"/>
    <p:sldId id="429" r:id="rId6"/>
    <p:sldId id="348" r:id="rId7"/>
    <p:sldId id="430" r:id="rId8"/>
    <p:sldId id="431" r:id="rId9"/>
    <p:sldId id="432" r:id="rId10"/>
    <p:sldId id="433" r:id="rId11"/>
    <p:sldId id="440" r:id="rId12"/>
    <p:sldId id="435" r:id="rId13"/>
    <p:sldId id="437" r:id="rId14"/>
    <p:sldId id="443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416" r:id="rId29"/>
    <p:sldId id="444" r:id="rId30"/>
    <p:sldId id="364" r:id="rId31"/>
    <p:sldId id="365" r:id="rId32"/>
    <p:sldId id="366" r:id="rId33"/>
    <p:sldId id="367" r:id="rId34"/>
    <p:sldId id="370" r:id="rId35"/>
    <p:sldId id="369" r:id="rId36"/>
    <p:sldId id="441" r:id="rId37"/>
    <p:sldId id="368" r:id="rId38"/>
    <p:sldId id="371" r:id="rId39"/>
    <p:sldId id="44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417" r:id="rId49"/>
    <p:sldId id="481" r:id="rId50"/>
    <p:sldId id="382" r:id="rId51"/>
    <p:sldId id="383" r:id="rId52"/>
    <p:sldId id="384" r:id="rId53"/>
    <p:sldId id="386" r:id="rId54"/>
    <p:sldId id="387" r:id="rId55"/>
    <p:sldId id="388" r:id="rId56"/>
    <p:sldId id="482" r:id="rId57"/>
    <p:sldId id="395" r:id="rId58"/>
    <p:sldId id="414" r:id="rId59"/>
    <p:sldId id="397" r:id="rId60"/>
    <p:sldId id="403" r:id="rId61"/>
    <p:sldId id="398" r:id="rId62"/>
    <p:sldId id="399" r:id="rId63"/>
    <p:sldId id="400" r:id="rId64"/>
    <p:sldId id="445" r:id="rId65"/>
    <p:sldId id="446" r:id="rId66"/>
    <p:sldId id="401" r:id="rId67"/>
    <p:sldId id="418" r:id="rId68"/>
    <p:sldId id="447" r:id="rId69"/>
    <p:sldId id="448" r:id="rId70"/>
    <p:sldId id="452" r:id="rId71"/>
    <p:sldId id="453" r:id="rId72"/>
    <p:sldId id="451" r:id="rId73"/>
    <p:sldId id="457" r:id="rId74"/>
    <p:sldId id="454" r:id="rId75"/>
    <p:sldId id="455" r:id="rId76"/>
    <p:sldId id="456" r:id="rId77"/>
    <p:sldId id="458" r:id="rId78"/>
    <p:sldId id="461" r:id="rId79"/>
    <p:sldId id="486" r:id="rId80"/>
    <p:sldId id="485" r:id="rId81"/>
    <p:sldId id="463" r:id="rId82"/>
    <p:sldId id="484" r:id="rId83"/>
    <p:sldId id="483" r:id="rId84"/>
    <p:sldId id="464" r:id="rId85"/>
    <p:sldId id="465" r:id="rId86"/>
    <p:sldId id="474" r:id="rId87"/>
    <p:sldId id="475" r:id="rId88"/>
    <p:sldId id="476" r:id="rId89"/>
    <p:sldId id="469" r:id="rId90"/>
    <p:sldId id="470" r:id="rId91"/>
    <p:sldId id="467" r:id="rId92"/>
    <p:sldId id="309" r:id="rId93"/>
    <p:sldId id="468" r:id="rId94"/>
    <p:sldId id="497" r:id="rId95"/>
    <p:sldId id="487" r:id="rId96"/>
    <p:sldId id="488" r:id="rId97"/>
    <p:sldId id="489" r:id="rId98"/>
    <p:sldId id="490" r:id="rId99"/>
    <p:sldId id="491" r:id="rId100"/>
    <p:sldId id="492" r:id="rId101"/>
    <p:sldId id="493" r:id="rId102"/>
    <p:sldId id="494" r:id="rId103"/>
    <p:sldId id="495" r:id="rId104"/>
    <p:sldId id="496" r:id="rId105"/>
    <p:sldId id="471" r:id="rId106"/>
    <p:sldId id="480" r:id="rId107"/>
    <p:sldId id="473" r:id="rId108"/>
    <p:sldId id="415" r:id="rId109"/>
    <p:sldId id="477" r:id="rId110"/>
    <p:sldId id="321" r:id="rId111"/>
    <p:sldId id="322" r:id="rId112"/>
    <p:sldId id="323" r:id="rId113"/>
    <p:sldId id="286" r:id="rId114"/>
    <p:sldId id="478" r:id="rId115"/>
    <p:sldId id="324" r:id="rId116"/>
    <p:sldId id="326" r:id="rId117"/>
    <p:sldId id="325" r:id="rId118"/>
    <p:sldId id="479" r:id="rId119"/>
    <p:sldId id="425" r:id="rId120"/>
    <p:sldId id="343" r:id="rId121"/>
    <p:sldId id="407" r:id="rId122"/>
    <p:sldId id="412" r:id="rId123"/>
    <p:sldId id="413" r:id="rId124"/>
    <p:sldId id="409" r:id="rId125"/>
    <p:sldId id="428" r:id="rId126"/>
    <p:sldId id="310" r:id="rId127"/>
    <p:sldId id="410" r:id="rId128"/>
    <p:sldId id="312" r:id="rId129"/>
    <p:sldId id="411" r:id="rId130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CCFF33"/>
    <a:srgbClr val="FF00FF"/>
    <a:srgbClr val="918BFF"/>
    <a:srgbClr val="F9F9F9"/>
    <a:srgbClr val="0000CC"/>
    <a:srgbClr val="7499CA"/>
    <a:srgbClr val="85A6D0"/>
    <a:srgbClr val="B7CAE3"/>
    <a:srgbClr val="AAC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512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17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73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61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33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1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2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21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4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98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75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0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28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46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36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34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78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86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96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69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507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89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04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44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25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0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53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1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hyperlink" Target="https://docs.spring.io/spring-boot/docs/current/reference/htmlsingle/#using-boot-dependency-managemen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46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1.1.RELEASE/reference/htmlsingle/#appendi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3.RELEASE/reference/htmlsingle/#getting-started-maven-installation" TargetMode="External"/><Relationship Id="rId2" Type="http://schemas.openxmlformats.org/officeDocument/2006/relationships/hyperlink" Target="https://docs.spring.io/spring-boot/docs/2.1.1.RELEASE/reference/htmlsingle/#getting-started-introducing-spring-b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boot/docs/current/reference/htmlsingle/#using-boot-structuring-your-code" TargetMode="External"/><Relationship Id="rId4" Type="http://schemas.openxmlformats.org/officeDocument/2006/relationships/hyperlink" Target="https://start.spring.io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</a:t>
            </a:r>
            <a:r>
              <a:rPr lang="ko-KR" altLang="en-US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-15552" y="3933056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2019.1.3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42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83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6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-591616" y="764704"/>
            <a:ext cx="1049761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 알아야 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않나요</a:t>
            </a:r>
            <a:r>
              <a:rPr lang="en-US" altLang="ko-KR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원리를 잘 모르면 느리게 코딩할 수는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쿼리를 지원합니다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진정한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2001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부터 사용되는 기술입니다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사용하는데요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기술층이 계속 증가합니다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하던데요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그만큼의 가치가 충분히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80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612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8624" y="2780928"/>
            <a:ext cx="6480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플랫폼 소개 </a:t>
            </a:r>
            <a:endParaRPr lang="en-US" altLang="ko-KR" sz="60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 bwMode="auto">
          <a:xfrm>
            <a:off x="3828038" y="2310580"/>
            <a:ext cx="2033900" cy="20339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12809" y="3123292"/>
            <a:ext cx="1949129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AMPlatform</a:t>
            </a:r>
            <a:endParaRPr lang="en-US" altLang="ko-KR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2787302" y="1301896"/>
            <a:ext cx="4104456" cy="4104456"/>
          </a:xfrm>
          <a:prstGeom prst="ellipse">
            <a:avLst/>
          </a:prstGeom>
          <a:noFill/>
          <a:ln w="9525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2720" y="1148420"/>
            <a:ext cx="2664296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CCFF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smtClean="0">
                <a:solidFill>
                  <a:srgbClr val="CCFF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endParaRPr lang="en-US" altLang="ko-KR" b="1">
              <a:solidFill>
                <a:srgbClr val="CCFF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14762" y="4899764"/>
            <a:ext cx="2520280" cy="52322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FF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  <a:endParaRPr lang="en-US" altLang="ko-KR" sz="2800" b="1" dirty="0">
              <a:solidFill>
                <a:srgbClr val="FF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0560" y="2500941"/>
            <a:ext cx="3744416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32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1440" y="1738773"/>
            <a:ext cx="3600400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30292" y="3765602"/>
            <a:ext cx="2448272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9527" y="4144425"/>
            <a:ext cx="2520280" cy="40011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sz="2000" b="1" dirty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1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146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6616" y="2780928"/>
            <a:ext cx="6726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원리와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1064568" y="1196752"/>
            <a:ext cx="3456384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 및 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Hub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5097016" y="1206334"/>
            <a:ext cx="259228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Webhook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05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이해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https://docs.spring.io/spring-boot/docs/current/reference/htmlsingle/#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using-boot-dependency-management</a:t>
            </a:r>
            <a:endParaRPr lang="en-US" altLang="ko-KR" sz="16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안해주는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버전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https://mvnrepository.com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/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1760" y="2237904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2348880"/>
            <a:ext cx="6624737" cy="3351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2840" y="620688"/>
            <a:ext cx="2672526" cy="1071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도커 개념</a:t>
            </a:r>
            <a:endParaRPr lang="ko-KR" altLang="en-US" sz="4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 - OS, File, Libraries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패키지한 실행 파일 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실행한 상태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생성 및 실행을 빌드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컨테이너를 실행하는 서비스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2504728" y="1196752"/>
            <a:ext cx="4248472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search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pull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run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start / restart / stop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exec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ps 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rmi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push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Dokcer build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up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4768" y="620688"/>
            <a:ext cx="3888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-159568" y="1340768"/>
            <a:ext cx="9433048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buFont typeface="Wingdings" panose="05000000000000000000" pitchFamily="2" charset="2"/>
              <a:buChar char="l"/>
              <a:defRPr/>
            </a:pPr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clone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checkout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checkout -t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remote_path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-r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-a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-m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change_branch_name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이름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-d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삭제하기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remote_name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 — delete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삭제하기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origin — delete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-pages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add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file_path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수정한 코드 선택하기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add *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commit -m “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commit_description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선택한 코드 설명 적기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commit -m 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내용”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romote_name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add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코드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server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보내기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origin master)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pull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받아와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fetch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reset — hard HEAD^ : 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이전 코드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reset — soft HEAD^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코드는 살리고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reset — merge : merge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reset — hard HEAD &amp;&amp;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pull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강제로 모두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config — global user.name “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”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config — global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user.email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user_email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stash /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stash save “description”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작업코드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임시저장하고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stash pop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임시저장한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작업코드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branch — set-upstream-to=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remote_path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pull no tracking info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에러해결</a:t>
            </a: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2800" y="619128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</a:t>
            </a:r>
            <a:r>
              <a:rPr lang="ko-KR" altLang="en-US" sz="2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사용된 비용 및 시간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200,000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및 서적 구입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318083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20486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78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1268760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Git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원리와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476672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42088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744" y="62068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진행 방식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08584" y="1340768"/>
            <a:ext cx="7920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실습을 동시에 진행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 주제별로 이론 설명 및 실습 확인 병행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en-US" altLang="ko-KR" sz="2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실습용 소스 코드는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참여자는 소스코드를 참조하여 본인이 직접 코드를 작성하도록 함</a:t>
            </a:r>
            <a:endParaRPr lang="en-US" altLang="ko-KR" sz="16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및 응답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소 주제 발표마다 질의 및 답변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72816"/>
            <a:ext cx="9001000" cy="30469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자동 생성 되는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24744"/>
            <a:ext cx="6192688" cy="609398"/>
          </a:xfrm>
        </p:spPr>
        <p:txBody>
          <a:bodyPr/>
          <a:lstStyle/>
          <a:p>
            <a:r>
              <a:rPr lang="ko-KR" altLang="en-US" spc="-445" smtClean="0"/>
              <a:t>스프링</a:t>
            </a:r>
            <a:r>
              <a:rPr lang="ko-KR" altLang="en-US" spc="-1490" smtClean="0"/>
              <a:t>    </a:t>
            </a:r>
            <a:r>
              <a:rPr lang="ko-KR" altLang="en-US" spc="-445" smtClean="0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124744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976966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1052736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/>
              <a:t>Main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 flipH="1">
            <a:off x="2460921" y="3593946"/>
            <a:ext cx="5544616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3056228" y="4922004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92896"/>
            <a:ext cx="6839763" cy="2404500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4153968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구동 어노테이션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576" y="2924944"/>
            <a:ext cx="8008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endParaRPr lang="ko-KR" altLang="en-US" sz="54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" y="2492896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50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2397638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44" y="2060848"/>
            <a:ext cx="7704856" cy="609398"/>
          </a:xfrm>
        </p:spPr>
        <p:txBody>
          <a:bodyPr/>
          <a:lstStyle/>
          <a:p>
            <a:r>
              <a:rPr lang="en-US" altLang="ko-KR" spc="35" smtClean="0"/>
              <a:t>@</a:t>
            </a:r>
            <a:r>
              <a:rPr lang="en-US" altLang="ko-KR" spc="35" dirty="0"/>
              <a:t>EnableAutoConfiguration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9969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조건의 설정 클래스를 자동으로 로드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63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685" y="1412776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7" y="1207668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1222303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3" y="400506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</a:t>
            </a:r>
            <a:r>
              <a:rPr lang="en-US" altLang="ko-KR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받아서 활성화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1916832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986186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471181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26131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404621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4628757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2088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27578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30769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819866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32392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0746" y="957854"/>
            <a:ext cx="10009112" cy="553998"/>
          </a:xfrm>
        </p:spPr>
        <p:txBody>
          <a:bodyPr/>
          <a:lstStyle/>
          <a:p>
            <a:r>
              <a:rPr lang="en-US" altLang="ko-KR" sz="4000" spc="-105" smtClean="0"/>
              <a:t>META-INF/spring.factories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36576" y="1058077"/>
            <a:ext cx="7776864" cy="1218795"/>
          </a:xfrm>
        </p:spPr>
        <p:txBody>
          <a:bodyPr/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구조 요약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0472" y="1340768"/>
            <a:ext cx="95050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  <a:r>
              <a:rPr lang="ko-KR" altLang="en-US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0" lvl="4" indent="-342900"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EnableAutoConfigurationImportSelector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활성화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914400" lvl="3"/>
            <a:endParaRPr lang="en-US" altLang="ko-KR" sz="2800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 보관소</a:t>
            </a:r>
            <a:endParaRPr lang="en-US" altLang="ko-KR" sz="2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  <a:endParaRPr lang="en-US" altLang="ko-KR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 bwMode="auto">
          <a:xfrm rot="5400000" flipH="1" flipV="1">
            <a:off x="4943415" y="3942641"/>
            <a:ext cx="1747362" cy="1728192"/>
          </a:xfrm>
          <a:prstGeom prst="bentConnector3">
            <a:avLst>
              <a:gd name="adj1" fmla="val -13083"/>
            </a:avLst>
          </a:prstGeom>
          <a:noFill/>
          <a:ln w="19050" cap="flat" cmpd="sng" algn="ctr">
            <a:solidFill>
              <a:srgbClr val="FFFF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7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632520" y="1052736"/>
            <a:ext cx="432048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시작하기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664968" y="1052736"/>
            <a:ext cx="388843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핵심기능</a:t>
            </a:r>
            <a:endParaRPr lang="en-US" altLang="ko-KR" sz="1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템플릿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테스트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3" indent="0" eaLnBrk="1" latinLnBrk="1" hangingPunct="1">
              <a:lnSpc>
                <a:spcPct val="150000"/>
              </a:lnSpc>
              <a:defRPr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1800" b="1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웹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데이터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시큐리티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556792"/>
            <a:ext cx="7776864" cy="287514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ct val="150000"/>
              </a:lnSpc>
              <a:spcBef>
                <a:spcPts val="819"/>
              </a:spcBef>
            </a:pPr>
            <a:r>
              <a:rPr lang="ko-KR" altLang="en-US" sz="4000" spc="-505" smtClean="0">
                <a:latin typeface="Gulim"/>
                <a:cs typeface="Gulim"/>
              </a:rPr>
              <a:t>그렇다면 </a:t>
            </a:r>
            <a:r>
              <a:rPr sz="4000" spc="-505" smtClean="0">
                <a:latin typeface="Gulim"/>
                <a:cs typeface="Gulim"/>
              </a:rPr>
              <a:t>스프링부트는 </a:t>
            </a:r>
            <a:r>
              <a:rPr lang="en-US" sz="4000" spc="-505" smtClean="0">
                <a:latin typeface="Gulim"/>
                <a:cs typeface="Gulim"/>
              </a:rPr>
              <a:t/>
            </a:r>
            <a:br>
              <a:rPr lang="en-US" sz="4000" spc="-505" smtClean="0">
                <a:latin typeface="Gulim"/>
                <a:cs typeface="Gulim"/>
              </a:rPr>
            </a:br>
            <a:r>
              <a:rPr sz="4000" spc="-505" smtClean="0">
                <a:latin typeface="Gulim"/>
                <a:cs typeface="Gulim"/>
              </a:rPr>
              <a:t>모든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 설정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lang="ko-KR" altLang="en-US" sz="4000" spc="-505" smtClean="0">
                <a:latin typeface="Gulim"/>
                <a:cs typeface="Gulim"/>
              </a:rPr>
              <a:t>를 </a:t>
            </a:r>
            <a:r>
              <a:rPr lang="en-US" altLang="ko-KR" sz="4000" spc="-505" smtClean="0">
                <a:latin typeface="Gulim"/>
                <a:cs typeface="Gulim"/>
              </a:rPr>
              <a:t/>
            </a:r>
            <a:br>
              <a:rPr lang="en-US" altLang="ko-KR" sz="4000" spc="-505" smtClean="0">
                <a:latin typeface="Gulim"/>
                <a:cs typeface="Gulim"/>
              </a:rPr>
            </a:br>
            <a:r>
              <a:rPr lang="ko-KR" altLang="en-US" sz="4000" spc="-505" smtClean="0">
                <a:latin typeface="Gulim"/>
                <a:cs typeface="Gulim"/>
              </a:rPr>
              <a:t>스프링 컨테이너에  자동으로 올리는가</a:t>
            </a:r>
            <a:r>
              <a:rPr lang="en-US" altLang="ko-KR" sz="4000" spc="-505" smtClean="0">
                <a:latin typeface="Gulim"/>
                <a:cs typeface="Gulim"/>
              </a:rPr>
              <a:t>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372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492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5400" spc="-55" smtClean="0"/>
              <a:t>스프링 부트는</a:t>
            </a:r>
            <a:r>
              <a:rPr lang="en-US" altLang="ko-KR" sz="5400" spc="-55" dirty="0" smtClean="0"/>
              <a:t/>
            </a:r>
            <a:br>
              <a:rPr lang="en-US" altLang="ko-KR" sz="5400" spc="-55" dirty="0" smtClean="0"/>
            </a:br>
            <a:r>
              <a:rPr lang="en-US" altLang="ko-KR" sz="5400" spc="-55" smtClean="0">
                <a:solidFill>
                  <a:srgbClr val="92D050"/>
                </a:solidFill>
              </a:rPr>
              <a:t>@Conditional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을 더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확장함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+mj-lt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+mj-lt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+mj-lt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+mj-lt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+mj-lt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4648" y="2276872"/>
            <a:ext cx="662392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599" y="764704"/>
            <a:ext cx="4960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0552" y="2204864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ComponentScan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</a:p>
        </p:txBody>
      </p:sp>
    </p:spTree>
    <p:extLst>
      <p:ext uri="{BB962C8B-B14F-4D97-AF65-F5344CB8AC3E}">
        <p14:creationId xmlns:p14="http://schemas.microsoft.com/office/powerpoint/2010/main" val="341131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752" y="2348880"/>
            <a:ext cx="4229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6816" y="548680"/>
            <a:ext cx="288572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-303584" y="1700808"/>
            <a:ext cx="4896544" cy="285462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부트는 서버가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아니다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 생성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포트 설정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컨텍스트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만들기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서블릿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컨텍스트에 서블릿 맵핑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실행 및 대기</a:t>
            </a:r>
            <a:endParaRPr lang="en-US" sz="16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6896" y="1823267"/>
            <a:ext cx="5616624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스프링부트가 이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과정을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설정하고 실행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ServletWebServerFactoryAutoConfiguration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서버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92D050"/>
                </a:solidFill>
              </a:rPr>
              <a:t>TomcatServletWebServerFactoryCustomize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커스터 마이징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만들고 등록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3296816" y="2681203"/>
            <a:ext cx="504056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472" y="5281263"/>
            <a:ext cx="74366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hlinkClick r:id="rId3"/>
              </a:rPr>
              <a:t>https://docs.spring.io/spring-boot/docs/2.1.1.RELEASE/reference/htmlsingle/#</a:t>
            </a:r>
            <a:r>
              <a:rPr lang="en-US" altLang="ko-KR" sz="1600" dirty="0" smtClean="0">
                <a:hlinkClick r:id="rId3"/>
              </a:rPr>
              <a:t>appendix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883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528" y="2348880"/>
            <a:ext cx="84609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 문서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docs.spring.io/spring-boot/docs/current/reference/html/executable-jar.html</a:t>
            </a:r>
            <a:endParaRPr lang="en-US" altLang="ko-KR" sz="160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부트의 </a:t>
            </a: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mvn package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하면 실행 가능한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“하나가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됨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spring-maven-plugin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해주는 일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자바에는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로딩하는 표준적인 방법이 없음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클래스와 라이브러리 위치 구분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org.springframework.boot.loader.jar.JarFile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사용해서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읽는다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org.springframework.boot.loader.Launcher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실행한다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05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5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5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8533" y="2348880"/>
            <a:ext cx="5892960" cy="1193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64668" y="2204864"/>
            <a:ext cx="619268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ApplicationEventListener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EventPublish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가짐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WebApplicationType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ApplicationRunner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실행한 뒤 뭔가 실행하고 싶을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 지정 가능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672" y="908720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58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808" y="2348880"/>
            <a:ext cx="329128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32720" y="980728"/>
            <a:ext cx="619268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 방법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</a:t>
            </a:r>
            <a:endParaRPr lang="en-US" altLang="ko-KR" sz="2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</a:t>
            </a: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아규먼트</a:t>
            </a:r>
            <a:endParaRPr lang="en-US" altLang="ko-KR" sz="2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8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48680"/>
            <a:ext cx="5472608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 우선 순위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홈 디렉토리에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spring-boot-dev-tools.properties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@SpringBootTest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애노테이션의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애트리뷰트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아규먼트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SPRING_APPLICATION_JSON (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 또는 시스템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프로퍼티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ServletConfig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ServletContext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java:comp/env JNDI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애트리뷰트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System.getProperties()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시스템 프로퍼티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OS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11. RandomValuePropertySource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밖에 있는 특정 프로파일용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있는 특정 프로파일용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밖에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16. @PropertySource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프로퍼티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(SpringApplication.setDefaultProperties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73080" y="405819"/>
            <a:ext cx="53285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ko-KR" altLang="en-US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 </a:t>
            </a: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</a:t>
            </a:r>
            <a:endParaRPr lang="en-US" altLang="ko-KR" sz="16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file:./config/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file:./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classpath:/config/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classpath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랜덤값 설정하기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${random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.*}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플레이스 홀더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= keesun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fullName = ${name} baik</a:t>
            </a:r>
          </a:p>
        </p:txBody>
      </p:sp>
    </p:spTree>
    <p:extLst>
      <p:ext uri="{BB962C8B-B14F-4D97-AF65-F5344CB8AC3E}">
        <p14:creationId xmlns:p14="http://schemas.microsoft.com/office/powerpoint/2010/main" val="41320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268760"/>
            <a:ext cx="94895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docs.spring.io/spring-boot/docs/2.1.1.RELEASE/reference/htmlsingle/#getting-started-introducing-spring-boot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시작하기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docs.spring.io/spring-boot/docs/2.1.1.RELEASE/reference/htmlsingle/#getting-started-maven-installation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</a:t>
            </a:r>
            <a:r>
              <a:rPr lang="ko-KR" altLang="en-US" sz="1800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생성기</a:t>
            </a:r>
            <a:endParaRPr lang="ko-KR" altLang="en-US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https://start.spring.io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구조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docs.spring.io/spring-boot/docs/current/reference/htmlsingle/#using-boot-structuring-your-code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메이븐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프로젝트 구조와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\main\java)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리소스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\main\resource)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코드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\test\java)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리소스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\test\resource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3"/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위치</a:t>
            </a:r>
          </a:p>
          <a:p>
            <a:pPr lvl="2"/>
            <a:r>
              <a:rPr lang="en-US" altLang="ko-KR" sz="14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패키지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4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16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2996952"/>
            <a:ext cx="9433048" cy="747897"/>
          </a:xfrm>
        </p:spPr>
        <p:txBody>
          <a:bodyPr/>
          <a:lstStyle/>
          <a:p>
            <a:r>
              <a:rPr lang="en-US" altLang="ko-KR" sz="5400" spc="-155" dirty="0" smtClean="0"/>
              <a:t>@</a:t>
            </a:r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ConfigurationProperties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635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6656" y="1412776"/>
            <a:ext cx="691276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프로퍼티를 묶어서 읽어올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빈으로 등록해서 다른 빈에 주입할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@Bean</a:t>
            </a:r>
          </a:p>
        </p:txBody>
      </p:sp>
    </p:spTree>
    <p:extLst>
      <p:ext uri="{BB962C8B-B14F-4D97-AF65-F5344CB8AC3E}">
        <p14:creationId xmlns:p14="http://schemas.microsoft.com/office/powerpoint/2010/main" val="23616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2852936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477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@Profile </a:t>
            </a:r>
            <a:r>
              <a:rPr lang="ko-KR" altLang="en-US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애노테이션은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어디에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활성화 할 것인가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spring.profiles.active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추가할 것인가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spring.profiles.include</a:t>
            </a:r>
            <a:endParaRPr lang="en-US" altLang="ko-KR"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프로파일용 프로퍼티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application-{profile}.properties</a:t>
            </a:r>
          </a:p>
        </p:txBody>
      </p:sp>
    </p:spTree>
    <p:extLst>
      <p:ext uri="{BB962C8B-B14F-4D97-AF65-F5344CB8AC3E}">
        <p14:creationId xmlns:p14="http://schemas.microsoft.com/office/powerpoint/2010/main" val="16891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690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8503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3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87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48680"/>
            <a:ext cx="835292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RunWith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SpringRunner.class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같이 써야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파일은 설정을 안해주나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알아서 찾습니다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webEnvironment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MOCK: mock servlet environment.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ko-KR" altLang="en-US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톰캣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구동 안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RANDON_PORT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DEFINED_PORT: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ko-KR" altLang="en-US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톰캣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환경 제공 안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MockBean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빈을 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만든 객체로 교체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자동으로 리셋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슬라이스 테스트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레이어 별로 잘라서 테스트하고 싶을 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WebMvcTest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WebFluxTest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DataJpaTest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3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2797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2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0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808984" y="4019275"/>
            <a:ext cx="3888432" cy="175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 typeface="Wingdings" panose="05000000000000000000" pitchFamily="2" charset="2"/>
              <a:buChar char="l"/>
            </a:pPr>
            <a:r>
              <a:rPr lang="ko-KR" altLang="en-US" sz="18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메이저 전자 상거래 기업</a:t>
            </a:r>
            <a:endParaRPr lang="en-US" altLang="ko-KR" sz="240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1" latinLnBrk="1" hangingPunct="1">
              <a:spcBef>
                <a:spcPct val="0"/>
              </a:spcBef>
              <a:spcAft>
                <a:spcPct val="100000"/>
              </a:spcAft>
              <a:buClrTx/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쿠팡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1" latinLnBrk="1" hangingPunct="1">
              <a:spcBef>
                <a:spcPct val="0"/>
              </a:spcBef>
              <a:spcAft>
                <a:spcPct val="100000"/>
              </a:spcAft>
              <a:buClrTx/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배달의 민족</a:t>
            </a:r>
            <a:endParaRPr lang="en-US" altLang="ko-KR" sz="2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63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진영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58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24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13611</TotalTime>
  <Words>2496</Words>
  <Application>Microsoft Office PowerPoint</Application>
  <PresentationFormat>A4 용지(210x297mm)</PresentationFormat>
  <Paragraphs>757</Paragraphs>
  <Slides>129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40" baseType="lpstr">
      <vt:lpstr>Gulim</vt:lpstr>
      <vt:lpstr>Gulim</vt:lpstr>
      <vt:lpstr>나눔고딕</vt:lpstr>
      <vt:lpstr>나눔스퀘어 ExtraBold</vt:lpstr>
      <vt:lpstr>Malgun Gothic</vt:lpstr>
      <vt:lpstr>Malgun Gothic</vt:lpstr>
      <vt:lpstr>바탕체</vt:lpstr>
      <vt:lpstr>Arial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PowerPoint 프레젠테이션</vt:lpstr>
      <vt:lpstr>그렇다면 자동 생성 되는  자바설정 클래스는  다 어디 에 있을 까?</vt:lpstr>
      <vt:lpstr>그 내부를 들여다 보자</vt:lpstr>
      <vt:lpstr>스프링    부트 Main</vt:lpstr>
      <vt:lpstr>스프링    부트 Main</vt:lpstr>
      <vt:lpstr>스프링    부트 Main</vt:lpstr>
      <vt:lpstr>PowerPoint 프레젠테이션</vt:lpstr>
      <vt:lpstr>PowerPoint 프레젠테이션</vt:lpstr>
      <vt:lpstr>PowerPoint 프레젠테이션</vt:lpstr>
      <vt:lpstr>@EnableAutoConfiguration</vt:lpstr>
      <vt:lpstr>@Enable*  어노테이션이란?</vt:lpstr>
      <vt:lpstr>@EnableAutoConfiguration</vt:lpstr>
      <vt:lpstr>@EnableAutoConfiguration</vt:lpstr>
      <vt:lpstr>EnableAutoConfigurationImportSelector</vt:lpstr>
      <vt:lpstr>EnableAutoConfigurationImportSelector</vt:lpstr>
      <vt:lpstr>EnableAutoConfigurationImportSelector</vt:lpstr>
      <vt:lpstr>EnableAutoConfigurationImportSelector</vt:lpstr>
      <vt:lpstr>META-INF/spring.factories</vt:lpstr>
      <vt:lpstr>스프링부트 자동 설정 구조 요약</vt:lpstr>
      <vt:lpstr>PowerPoint 프레젠테이션</vt:lpstr>
      <vt:lpstr>PowerPoint 프레젠테이션</vt:lpstr>
      <vt:lpstr>그렇다면 스프링부트는  모든 설정 클래스 를  스프링 컨테이너에  자동으로 올리는가?</vt:lpstr>
      <vt:lpstr>당연히 NO!</vt:lpstr>
      <vt:lpstr>@  Conditional</vt:lpstr>
      <vt:lpstr>@  Conditional</vt:lpstr>
      <vt:lpstr>@  Conditional</vt:lpstr>
      <vt:lpstr>@  Conditional</vt:lpstr>
      <vt:lpstr>PowerPoint 프레젠테이션</vt:lpstr>
      <vt:lpstr>스프링 부트는 @Conditional 을 더 확장함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PowerPoint 프레젠테이션</vt:lpstr>
      <vt:lpstr>PowerPoint 프레젠테이션</vt:lpstr>
      <vt:lpstr>Autoconfiguration 지원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 ConfigurationProperties</vt:lpstr>
      <vt:lpstr>PowerPoint 프레젠테이션</vt:lpstr>
      <vt:lpstr>@Profile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비용 및 시간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2000</cp:revision>
  <cp:lastPrinted>2014-01-20T06:51:08Z</cp:lastPrinted>
  <dcterms:created xsi:type="dcterms:W3CDTF">2000-02-29T01:43:17Z</dcterms:created>
  <dcterms:modified xsi:type="dcterms:W3CDTF">2018-12-28T13:39:57Z</dcterms:modified>
  <cp:category>Ver.1.0</cp:category>
</cp:coreProperties>
</file>